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8" r:id="rId3"/>
    <p:sldId id="257" r:id="rId4"/>
    <p:sldId id="259" r:id="rId5"/>
    <p:sldId id="266" r:id="rId6"/>
    <p:sldId id="268" r:id="rId7"/>
    <p:sldId id="261" r:id="rId8"/>
    <p:sldId id="269" r:id="rId9"/>
    <p:sldId id="262" r:id="rId10"/>
    <p:sldId id="267" r:id="rId11"/>
    <p:sldId id="263" r:id="rId12"/>
    <p:sldId id="271" r:id="rId13"/>
    <p:sldId id="264" r:id="rId14"/>
    <p:sldId id="270" r:id="rId15"/>
    <p:sldId id="265" r:id="rId1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3D9F-4359-4782-8E3D-869C12BE6625}" type="datetimeFigureOut">
              <a:rPr lang="sv-SE" smtClean="0"/>
              <a:t>2015-12-14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B944-13F0-4E17-B1ED-1D8C81A49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7248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3D9F-4359-4782-8E3D-869C12BE6625}" type="datetimeFigureOut">
              <a:rPr lang="sv-SE" smtClean="0"/>
              <a:t>2015-12-14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B944-13F0-4E17-B1ED-1D8C81A49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206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3D9F-4359-4782-8E3D-869C12BE6625}" type="datetimeFigureOut">
              <a:rPr lang="sv-SE" smtClean="0"/>
              <a:t>2015-12-14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B944-13F0-4E17-B1ED-1D8C81A49383}" type="slidenum">
              <a:rPr lang="sv-SE" smtClean="0"/>
              <a:t>‹#›</a:t>
            </a:fld>
            <a:endParaRPr lang="sv-S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0241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3D9F-4359-4782-8E3D-869C12BE6625}" type="datetimeFigureOut">
              <a:rPr lang="sv-SE" smtClean="0"/>
              <a:t>2015-12-14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B944-13F0-4E17-B1ED-1D8C81A49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66023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 för 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3D9F-4359-4782-8E3D-869C12BE6625}" type="datetimeFigureOut">
              <a:rPr lang="sv-SE" smtClean="0"/>
              <a:t>2015-12-14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B944-13F0-4E17-B1ED-1D8C81A49383}" type="slidenum">
              <a:rPr lang="sv-SE" smtClean="0"/>
              <a:t>‹#›</a:t>
            </a:fld>
            <a:endParaRPr lang="sv-S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8884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t eller fals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3D9F-4359-4782-8E3D-869C12BE6625}" type="datetimeFigureOut">
              <a:rPr lang="sv-SE" smtClean="0"/>
              <a:t>2015-12-14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B944-13F0-4E17-B1ED-1D8C81A49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69701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3D9F-4359-4782-8E3D-869C12BE6625}" type="datetimeFigureOut">
              <a:rPr lang="sv-SE" smtClean="0"/>
              <a:t>2015-12-14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B944-13F0-4E17-B1ED-1D8C81A49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8704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3D9F-4359-4782-8E3D-869C12BE6625}" type="datetimeFigureOut">
              <a:rPr lang="sv-SE" smtClean="0"/>
              <a:t>2015-12-14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B944-13F0-4E17-B1ED-1D8C81A49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254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3D9F-4359-4782-8E3D-869C12BE6625}" type="datetimeFigureOut">
              <a:rPr lang="sv-SE" smtClean="0"/>
              <a:t>2015-12-14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B944-13F0-4E17-B1ED-1D8C81A49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3495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3D9F-4359-4782-8E3D-869C12BE6625}" type="datetimeFigureOut">
              <a:rPr lang="sv-SE" smtClean="0"/>
              <a:t>2015-12-14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B944-13F0-4E17-B1ED-1D8C81A49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3729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3D9F-4359-4782-8E3D-869C12BE6625}" type="datetimeFigureOut">
              <a:rPr lang="sv-SE" smtClean="0"/>
              <a:t>2015-12-14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B944-13F0-4E17-B1ED-1D8C81A49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8277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3D9F-4359-4782-8E3D-869C12BE6625}" type="datetimeFigureOut">
              <a:rPr lang="sv-SE" smtClean="0"/>
              <a:t>2015-12-14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B944-13F0-4E17-B1ED-1D8C81A49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967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3D9F-4359-4782-8E3D-869C12BE6625}" type="datetimeFigureOut">
              <a:rPr lang="sv-SE" smtClean="0"/>
              <a:t>2015-12-14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B944-13F0-4E17-B1ED-1D8C81A49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78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3D9F-4359-4782-8E3D-869C12BE6625}" type="datetimeFigureOut">
              <a:rPr lang="sv-SE" smtClean="0"/>
              <a:t>2015-12-14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B944-13F0-4E17-B1ED-1D8C81A49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6383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3D9F-4359-4782-8E3D-869C12BE6625}" type="datetimeFigureOut">
              <a:rPr lang="sv-SE" smtClean="0"/>
              <a:t>2015-12-14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B944-13F0-4E17-B1ED-1D8C81A49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560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 smtClean="0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3D9F-4359-4782-8E3D-869C12BE6625}" type="datetimeFigureOut">
              <a:rPr lang="sv-SE" smtClean="0"/>
              <a:t>2015-12-14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1B944-13F0-4E17-B1ED-1D8C81A49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598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53D9F-4359-4782-8E3D-869C12BE6625}" type="datetimeFigureOut">
              <a:rPr lang="sv-SE" smtClean="0"/>
              <a:t>2015-12-14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6241B944-13F0-4E17-B1ED-1D8C81A493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2600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CDIO – Autumn 2015</a:t>
            </a:r>
            <a:endParaRPr lang="en-US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47" y="893891"/>
            <a:ext cx="7916380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4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59141"/>
          </a:xfrm>
        </p:spPr>
        <p:txBody>
          <a:bodyPr/>
          <a:lstStyle/>
          <a:p>
            <a:r>
              <a:rPr lang="sv-SE" dirty="0" smtClean="0"/>
              <a:t>Post </a:t>
            </a:r>
            <a:r>
              <a:rPr lang="sv-SE" dirty="0" err="1" smtClean="0"/>
              <a:t>processing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77334" y="1568741"/>
            <a:ext cx="8596668" cy="3880773"/>
          </a:xfrm>
        </p:spPr>
        <p:txBody>
          <a:bodyPr/>
          <a:lstStyle/>
          <a:p>
            <a:r>
              <a:rPr lang="sv-SE" dirty="0" err="1" smtClean="0"/>
              <a:t>ProcessG</a:t>
            </a:r>
            <a:endParaRPr lang="sv-SE" dirty="0" smtClean="0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53" y="2650921"/>
            <a:ext cx="2869035" cy="2869035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565" y="2650921"/>
            <a:ext cx="2869035" cy="2869035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77" y="2650921"/>
            <a:ext cx="2869035" cy="286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7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6528"/>
          </a:xfrm>
        </p:spPr>
        <p:txBody>
          <a:bodyPr/>
          <a:lstStyle/>
          <a:p>
            <a:r>
              <a:rPr lang="sv-SE" dirty="0" err="1" smtClean="0"/>
              <a:t>Result</a:t>
            </a:r>
            <a:endParaRPr lang="sv-SE" dirty="0"/>
          </a:p>
        </p:txBody>
      </p:sp>
      <p:pic>
        <p:nvPicPr>
          <p:cNvPr id="4" name="Platshållare för innehåll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35021"/>
            <a:ext cx="3951914" cy="3951914"/>
          </a:xfr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474" y="1735021"/>
            <a:ext cx="3951913" cy="39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7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2972"/>
          </a:xfrm>
        </p:spPr>
        <p:txBody>
          <a:bodyPr/>
          <a:lstStyle/>
          <a:p>
            <a:r>
              <a:rPr lang="sv-SE" dirty="0" err="1" smtClean="0"/>
              <a:t>Result</a:t>
            </a:r>
            <a:endParaRPr lang="en-GB" dirty="0"/>
          </a:p>
        </p:txBody>
      </p:sp>
      <p:pic>
        <p:nvPicPr>
          <p:cNvPr id="4" name="Platshållare för innehåll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551628"/>
            <a:ext cx="4043829" cy="4043829"/>
          </a:xfr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43238"/>
            <a:ext cx="4043830" cy="404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73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2972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77334" y="1455913"/>
            <a:ext cx="8596668" cy="3880773"/>
          </a:xfrm>
        </p:spPr>
        <p:txBody>
          <a:bodyPr/>
          <a:lstStyle/>
          <a:p>
            <a:r>
              <a:rPr lang="en-US" dirty="0"/>
              <a:t>OSM </a:t>
            </a:r>
            <a:r>
              <a:rPr lang="en-US" dirty="0" smtClean="0"/>
              <a:t>imperfect ground truth</a:t>
            </a:r>
            <a:endParaRPr lang="en-US" dirty="0"/>
          </a:p>
          <a:p>
            <a:r>
              <a:rPr lang="en-US" dirty="0" smtClean="0"/>
              <a:t>Trees</a:t>
            </a:r>
            <a:endParaRPr lang="en-US" dirty="0" smtClean="0"/>
          </a:p>
          <a:p>
            <a:r>
              <a:rPr lang="en-US" dirty="0" smtClean="0"/>
              <a:t>Road </a:t>
            </a:r>
            <a:r>
              <a:rPr lang="en-US" dirty="0" smtClean="0"/>
              <a:t>width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295" y="1948837"/>
            <a:ext cx="4987354" cy="4643399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295" y="1948837"/>
            <a:ext cx="4987354" cy="46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5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7494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77334" y="1401464"/>
            <a:ext cx="8596668" cy="3880773"/>
          </a:xfrm>
        </p:spPr>
        <p:txBody>
          <a:bodyPr/>
          <a:lstStyle/>
          <a:p>
            <a:r>
              <a:rPr lang="en-US" dirty="0" smtClean="0"/>
              <a:t>Trees as road</a:t>
            </a:r>
            <a:endParaRPr lang="en-US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56" y="1401465"/>
            <a:ext cx="5176706" cy="51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3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920614" y="2329343"/>
            <a:ext cx="8596668" cy="1320800"/>
          </a:xfrm>
        </p:spPr>
        <p:txBody>
          <a:bodyPr/>
          <a:lstStyle/>
          <a:p>
            <a:pPr algn="ctr"/>
            <a:r>
              <a:rPr lang="sv-SE" dirty="0" err="1" smtClean="0"/>
              <a:t>Questions</a:t>
            </a:r>
            <a:r>
              <a:rPr lang="sv-SE" dirty="0" smtClean="0"/>
              <a:t>?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4724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2029"/>
          </a:xfrm>
        </p:spPr>
        <p:txBody>
          <a:bodyPr/>
          <a:lstStyle/>
          <a:p>
            <a:r>
              <a:rPr lang="sv-SE" dirty="0" err="1" smtClean="0"/>
              <a:t>Content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77334" y="1426128"/>
            <a:ext cx="8596668" cy="5066951"/>
          </a:xfrm>
        </p:spPr>
        <p:txBody>
          <a:bodyPr/>
          <a:lstStyle/>
          <a:p>
            <a:r>
              <a:rPr lang="en-US" dirty="0" smtClean="0"/>
              <a:t>Project members</a:t>
            </a:r>
          </a:p>
          <a:p>
            <a:r>
              <a:rPr lang="en-US" dirty="0" smtClean="0"/>
              <a:t>Project goals</a:t>
            </a:r>
          </a:p>
          <a:p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Flow chart </a:t>
            </a:r>
          </a:p>
          <a:p>
            <a:pPr lvl="1"/>
            <a:r>
              <a:rPr lang="en-US" dirty="0" err="1" smtClean="0"/>
              <a:t>OpenStreetMap</a:t>
            </a:r>
            <a:endParaRPr lang="en-US" dirty="0" smtClean="0"/>
          </a:p>
          <a:p>
            <a:pPr lvl="1"/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Neural Network</a:t>
            </a:r>
          </a:p>
          <a:p>
            <a:pPr lvl="1"/>
            <a:r>
              <a:rPr lang="en-US" dirty="0" smtClean="0"/>
              <a:t>Post processing</a:t>
            </a:r>
          </a:p>
          <a:p>
            <a:r>
              <a:rPr lang="en-US" dirty="0" smtClean="0"/>
              <a:t>Result </a:t>
            </a:r>
          </a:p>
          <a:p>
            <a:r>
              <a:rPr lang="en-US" dirty="0" smtClean="0"/>
              <a:t>Discussion</a:t>
            </a:r>
          </a:p>
          <a:p>
            <a:r>
              <a:rPr lang="en-US" dirty="0" smtClean="0"/>
              <a:t>Questions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75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Project </a:t>
            </a:r>
            <a:r>
              <a:rPr lang="sv-SE" dirty="0" err="1" smtClean="0"/>
              <a:t>members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98" y="2771290"/>
            <a:ext cx="1943083" cy="2916446"/>
          </a:xfrm>
          <a:prstGeom prst="rect">
            <a:avLst/>
          </a:prstGeom>
        </p:spPr>
      </p:pic>
      <p:pic>
        <p:nvPicPr>
          <p:cNvPr id="11" name="Bildobjekt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51" y="236492"/>
            <a:ext cx="3888962" cy="2586312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25" y="1287435"/>
            <a:ext cx="2303054" cy="3070738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619" y="3829119"/>
            <a:ext cx="3101211" cy="2209310"/>
          </a:xfrm>
          <a:prstGeom prst="rect">
            <a:avLst/>
          </a:prstGeom>
        </p:spPr>
      </p:pic>
      <p:pic>
        <p:nvPicPr>
          <p:cNvPr id="13" name="Bildobjekt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2" y="1453832"/>
            <a:ext cx="2651659" cy="1935320"/>
          </a:xfrm>
          <a:prstGeom prst="rect">
            <a:avLst/>
          </a:prstGeom>
        </p:spPr>
      </p:pic>
      <p:pic>
        <p:nvPicPr>
          <p:cNvPr id="12" name="Bildobjekt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12" y="3258734"/>
            <a:ext cx="1475682" cy="2278426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06" y="4070041"/>
            <a:ext cx="1905049" cy="257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374"/>
          </a:xfrm>
        </p:spPr>
        <p:txBody>
          <a:bodyPr/>
          <a:lstStyle/>
          <a:p>
            <a:r>
              <a:rPr lang="en-US" dirty="0" smtClean="0"/>
              <a:t>Project goal</a:t>
            </a:r>
            <a:endParaRPr lang="en-US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77334" y="1513608"/>
            <a:ext cx="8596668" cy="3880773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pPr lvl="1"/>
            <a:r>
              <a:rPr lang="en-US" dirty="0" err="1" smtClean="0"/>
              <a:t>Vricon</a:t>
            </a:r>
            <a:endParaRPr lang="en-US" dirty="0" smtClean="0"/>
          </a:p>
          <a:p>
            <a:r>
              <a:rPr lang="en-US" dirty="0" smtClean="0"/>
              <a:t>Specifications </a:t>
            </a:r>
          </a:p>
          <a:p>
            <a:endParaRPr lang="en-US" dirty="0" smtClean="0"/>
          </a:p>
          <a:p>
            <a:pPr lvl="1"/>
            <a:endParaRPr lang="sv-SE" dirty="0"/>
          </a:p>
          <a:p>
            <a:pPr lvl="1"/>
            <a:endParaRPr lang="sv-SE" dirty="0" smtClean="0"/>
          </a:p>
          <a:p>
            <a:pPr lvl="1"/>
            <a:endParaRPr lang="sv-SE" dirty="0" smtClean="0"/>
          </a:p>
          <a:p>
            <a:endParaRPr lang="sv-SE" dirty="0" smtClean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6065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4747"/>
          </a:xfrm>
        </p:spPr>
        <p:txBody>
          <a:bodyPr/>
          <a:lstStyle/>
          <a:p>
            <a:r>
              <a:rPr lang="sv-SE" dirty="0" smtClean="0"/>
              <a:t>System – </a:t>
            </a:r>
            <a:r>
              <a:rPr lang="sv-SE" dirty="0" err="1" smtClean="0"/>
              <a:t>flow</a:t>
            </a:r>
            <a:r>
              <a:rPr lang="sv-SE" dirty="0" smtClean="0"/>
              <a:t> </a:t>
            </a:r>
            <a:r>
              <a:rPr lang="sv-SE" dirty="0" err="1" smtClean="0"/>
              <a:t>chart</a:t>
            </a:r>
            <a:endParaRPr lang="sv-SE" dirty="0"/>
          </a:p>
        </p:txBody>
      </p:sp>
      <p:pic>
        <p:nvPicPr>
          <p:cNvPr id="4" name="Platshållare för innehåll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81715"/>
            <a:ext cx="8596312" cy="3514565"/>
          </a:xfrm>
        </p:spPr>
      </p:pic>
    </p:spTree>
    <p:extLst>
      <p:ext uri="{BB962C8B-B14F-4D97-AF65-F5344CB8AC3E}">
        <p14:creationId xmlns:p14="http://schemas.microsoft.com/office/powerpoint/2010/main" val="15267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3306"/>
          </a:xfrm>
        </p:spPr>
        <p:txBody>
          <a:bodyPr/>
          <a:lstStyle/>
          <a:p>
            <a:r>
              <a:rPr lang="sv-SE" dirty="0" smtClean="0"/>
              <a:t>System - </a:t>
            </a:r>
            <a:r>
              <a:rPr lang="sv-SE" dirty="0" err="1" smtClean="0"/>
              <a:t>OpenStreetMap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77334" y="1442906"/>
            <a:ext cx="8596668" cy="3880773"/>
          </a:xfrm>
        </p:spPr>
        <p:txBody>
          <a:bodyPr/>
          <a:lstStyle/>
          <a:p>
            <a:r>
              <a:rPr lang="sv-SE" dirty="0" err="1" smtClean="0"/>
              <a:t>Ground</a:t>
            </a:r>
            <a:r>
              <a:rPr lang="sv-SE" dirty="0" smtClean="0"/>
              <a:t> </a:t>
            </a:r>
            <a:r>
              <a:rPr lang="sv-SE" dirty="0" err="1" smtClean="0"/>
              <a:t>truth</a:t>
            </a:r>
            <a:endParaRPr lang="sv-SE" dirty="0" smtClean="0"/>
          </a:p>
          <a:p>
            <a:pPr marL="0" indent="0">
              <a:buNone/>
            </a:pPr>
            <a:endParaRPr lang="sv-SE" dirty="0" smtClean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122" y="2567031"/>
            <a:ext cx="3171038" cy="3171038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567031"/>
            <a:ext cx="3171038" cy="31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50752"/>
          </a:xfrm>
        </p:spPr>
        <p:txBody>
          <a:bodyPr/>
          <a:lstStyle/>
          <a:p>
            <a:r>
              <a:rPr lang="sv-SE" dirty="0" smtClean="0"/>
              <a:t>System - Features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77334" y="1398921"/>
            <a:ext cx="8596668" cy="5278716"/>
          </a:xfrm>
        </p:spPr>
        <p:txBody>
          <a:bodyPr/>
          <a:lstStyle/>
          <a:p>
            <a:r>
              <a:rPr lang="en-US" dirty="0" smtClean="0"/>
              <a:t>Gray level co-occurrence matrix</a:t>
            </a:r>
          </a:p>
          <a:p>
            <a:pPr lvl="1"/>
            <a:r>
              <a:rPr lang="en-US" dirty="0" smtClean="0"/>
              <a:t>Energy</a:t>
            </a:r>
          </a:p>
          <a:p>
            <a:pPr lvl="1"/>
            <a:r>
              <a:rPr lang="en-US" dirty="0" smtClean="0"/>
              <a:t>Homogeneity</a:t>
            </a:r>
          </a:p>
          <a:p>
            <a:pPr lvl="1"/>
            <a:r>
              <a:rPr lang="en-US" dirty="0" smtClean="0"/>
              <a:t>Dissimilarity</a:t>
            </a:r>
          </a:p>
          <a:p>
            <a:pPr lvl="1"/>
            <a:r>
              <a:rPr lang="en-US" dirty="0" smtClean="0"/>
              <a:t>ASM </a:t>
            </a:r>
          </a:p>
          <a:p>
            <a:r>
              <a:rPr lang="en-US" dirty="0" smtClean="0"/>
              <a:t>Mean value</a:t>
            </a:r>
          </a:p>
          <a:p>
            <a:r>
              <a:rPr lang="en-US" dirty="0" smtClean="0"/>
              <a:t>Height map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1" name="Bildobjekt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35" y="1624027"/>
            <a:ext cx="1538624" cy="1538624"/>
          </a:xfrm>
          <a:prstGeom prst="rect">
            <a:avLst/>
          </a:prstGeom>
        </p:spPr>
      </p:pic>
      <p:pic>
        <p:nvPicPr>
          <p:cNvPr id="12" name="Bildobjekt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210" y="1627311"/>
            <a:ext cx="1538625" cy="1538625"/>
          </a:xfrm>
          <a:prstGeom prst="rect">
            <a:avLst/>
          </a:prstGeom>
        </p:spPr>
      </p:pic>
      <p:pic>
        <p:nvPicPr>
          <p:cNvPr id="14" name="Bildobjekt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86" y="1624027"/>
            <a:ext cx="1538624" cy="1538624"/>
          </a:xfrm>
          <a:prstGeom prst="rect">
            <a:avLst/>
          </a:prstGeom>
        </p:spPr>
      </p:pic>
      <p:pic>
        <p:nvPicPr>
          <p:cNvPr id="15" name="Bildobjekt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35" y="3339308"/>
            <a:ext cx="1538624" cy="1538624"/>
          </a:xfrm>
          <a:prstGeom prst="rect">
            <a:avLst/>
          </a:prstGeom>
        </p:spPr>
      </p:pic>
      <p:pic>
        <p:nvPicPr>
          <p:cNvPr id="16" name="Bildobjekt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210" y="3339308"/>
            <a:ext cx="1538625" cy="1538625"/>
          </a:xfrm>
          <a:prstGeom prst="rect">
            <a:avLst/>
          </a:prstGeom>
        </p:spPr>
      </p:pic>
      <p:pic>
        <p:nvPicPr>
          <p:cNvPr id="17" name="Bildobjekt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86" y="3339308"/>
            <a:ext cx="1538624" cy="15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2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4917"/>
          </a:xfrm>
        </p:spPr>
        <p:txBody>
          <a:bodyPr/>
          <a:lstStyle/>
          <a:p>
            <a:r>
              <a:rPr lang="sv-SE" dirty="0" smtClean="0"/>
              <a:t>System – features 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77334" y="1434517"/>
            <a:ext cx="8596668" cy="3880773"/>
          </a:xfrm>
        </p:spPr>
        <p:txBody>
          <a:bodyPr/>
          <a:lstStyle/>
          <a:p>
            <a:r>
              <a:rPr lang="sv-SE" dirty="0" smtClean="0"/>
              <a:t>Approach </a:t>
            </a:r>
          </a:p>
          <a:p>
            <a:endParaRPr lang="sv-SE" dirty="0" smtClean="0"/>
          </a:p>
          <a:p>
            <a:endParaRPr lang="sv-SE" dirty="0" smtClean="0"/>
          </a:p>
          <a:p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2565069"/>
            <a:ext cx="4025179" cy="2420132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956" y="2565069"/>
            <a:ext cx="4030046" cy="242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9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50752"/>
          </a:xfrm>
        </p:spPr>
        <p:txBody>
          <a:bodyPr/>
          <a:lstStyle/>
          <a:p>
            <a:r>
              <a:rPr lang="sv-SE" dirty="0" smtClean="0"/>
              <a:t>System – Neural </a:t>
            </a:r>
            <a:r>
              <a:rPr lang="sv-SE" dirty="0" err="1" smtClean="0"/>
              <a:t>Network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77334" y="1560352"/>
            <a:ext cx="8596668" cy="3880773"/>
          </a:xfrm>
        </p:spPr>
        <p:txBody>
          <a:bodyPr/>
          <a:lstStyle/>
          <a:p>
            <a:r>
              <a:rPr lang="en-US" dirty="0" smtClean="0"/>
              <a:t>Neural Network</a:t>
            </a:r>
          </a:p>
          <a:p>
            <a:r>
              <a:rPr lang="en-US" dirty="0" smtClean="0"/>
              <a:t>Approach</a:t>
            </a:r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906" y="2724983"/>
            <a:ext cx="4623180" cy="284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1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gränsningsaspekten">
  <a:themeElements>
    <a:clrScheme name="Begränsningsaspekten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Begränsningsaspekten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gränsningsaspekte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162</TotalTime>
  <Words>82</Words>
  <Application>Microsoft Office PowerPoint</Application>
  <PresentationFormat>Bredbild</PresentationFormat>
  <Paragraphs>51</Paragraphs>
  <Slides>15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 3</vt:lpstr>
      <vt:lpstr>Begränsningsaspekten</vt:lpstr>
      <vt:lpstr>PowerPoint-presentation</vt:lpstr>
      <vt:lpstr>Content</vt:lpstr>
      <vt:lpstr>Project members</vt:lpstr>
      <vt:lpstr>Project goal</vt:lpstr>
      <vt:lpstr>System – flow chart</vt:lpstr>
      <vt:lpstr>System - OpenStreetMap</vt:lpstr>
      <vt:lpstr>System - Features</vt:lpstr>
      <vt:lpstr>System – features </vt:lpstr>
      <vt:lpstr>System – Neural Network</vt:lpstr>
      <vt:lpstr>Post processing</vt:lpstr>
      <vt:lpstr>Result</vt:lpstr>
      <vt:lpstr>Result</vt:lpstr>
      <vt:lpstr>Discussion</vt:lpstr>
      <vt:lpstr>Discussion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Sara Shimekaw</dc:creator>
  <cp:lastModifiedBy>Sara Shimekaw</cp:lastModifiedBy>
  <cp:revision>24</cp:revision>
  <dcterms:created xsi:type="dcterms:W3CDTF">2015-12-14T07:21:08Z</dcterms:created>
  <dcterms:modified xsi:type="dcterms:W3CDTF">2015-12-14T10:06:42Z</dcterms:modified>
</cp:coreProperties>
</file>